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71" autoAdjust="0"/>
  </p:normalViewPr>
  <p:slideViewPr>
    <p:cSldViewPr>
      <p:cViewPr varScale="1">
        <p:scale>
          <a:sx n="65" d="100"/>
          <a:sy n="65" d="100"/>
        </p:scale>
        <p:origin x="-12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F0631-9680-4806-A78B-1BE2CDE9CA89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E55F8-73B0-4381-B22B-A6B522F3B7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3231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E55F8-73B0-4381-B22B-A6B522F3B79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8936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2856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4745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0419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8351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592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9173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8112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820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7372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8754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64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546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52988"/>
            <a:ext cx="7772400" cy="140806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Воспитание любви к родному посёлку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Автор проекта воспитатель МБДОУ «Малышок» Забайкальский край Марченко Надежда Александровна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F:\фотки к проекту\Пос. Клич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264363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фотки к проекту\кк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7210">
            <a:off x="6004423" y="358091"/>
            <a:ext cx="2834741" cy="2002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974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141663"/>
            <a:ext cx="7127875" cy="1150937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Паспорт проекта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Тип проекта: </a:t>
            </a:r>
            <a:r>
              <a:rPr lang="ru-RU" sz="2800" dirty="0" smtClean="0"/>
              <a:t>информационно- творческий</a:t>
            </a:r>
            <a:br>
              <a:rPr lang="ru-RU" sz="2800" dirty="0" smtClean="0"/>
            </a:br>
            <a:r>
              <a:rPr lang="ru-RU" sz="2800" b="1" dirty="0" smtClean="0"/>
              <a:t>По характеру содержания: </a:t>
            </a:r>
            <a:r>
              <a:rPr lang="ru-RU" sz="2800" dirty="0" smtClean="0"/>
              <a:t>ребёнок, ближайшее окружение, исторические и культурные ценности родного края.</a:t>
            </a:r>
            <a:br>
              <a:rPr lang="ru-RU" sz="2800" dirty="0" smtClean="0"/>
            </a:br>
            <a:r>
              <a:rPr lang="ru-RU" sz="2800" b="1" dirty="0" smtClean="0"/>
              <a:t>По характеру координации: </a:t>
            </a:r>
            <a:r>
              <a:rPr lang="ru-RU" sz="2800" dirty="0" smtClean="0"/>
              <a:t>открытый</a:t>
            </a:r>
            <a:br>
              <a:rPr lang="ru-RU" sz="2800" dirty="0" smtClean="0"/>
            </a:br>
            <a:r>
              <a:rPr lang="ru-RU" sz="2800" b="1" dirty="0" smtClean="0"/>
              <a:t>По количеству участников: </a:t>
            </a:r>
            <a:r>
              <a:rPr lang="ru-RU" sz="2800" dirty="0" smtClean="0"/>
              <a:t>групповой </a:t>
            </a:r>
            <a:br>
              <a:rPr lang="ru-RU" sz="2800" dirty="0" smtClean="0"/>
            </a:br>
            <a:r>
              <a:rPr lang="ru-RU" sz="2800" b="1" dirty="0" smtClean="0"/>
              <a:t>Участники проекта: 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1. воспитанники старшей группы</a:t>
            </a:r>
            <a:br>
              <a:rPr lang="ru-RU" sz="2800" dirty="0" smtClean="0"/>
            </a:br>
            <a:r>
              <a:rPr lang="ru-RU" sz="2800" dirty="0" smtClean="0"/>
              <a:t>2. воспитатели</a:t>
            </a:r>
            <a:br>
              <a:rPr lang="ru-RU" sz="2800" dirty="0" smtClean="0"/>
            </a:br>
            <a:r>
              <a:rPr lang="ru-RU" sz="2800" dirty="0" smtClean="0"/>
              <a:t>3. родители</a:t>
            </a:r>
            <a:br>
              <a:rPr lang="ru-RU" sz="2800" dirty="0" smtClean="0"/>
            </a:br>
            <a:r>
              <a:rPr lang="ru-RU" sz="2800" dirty="0" smtClean="0"/>
              <a:t>4. муз. Руководитель</a:t>
            </a:r>
            <a:br>
              <a:rPr lang="ru-RU" sz="2800" dirty="0" smtClean="0"/>
            </a:br>
            <a:r>
              <a:rPr lang="ru-RU" sz="2800" dirty="0" smtClean="0"/>
              <a:t>5. работники библиотеки</a:t>
            </a:r>
            <a:br>
              <a:rPr lang="ru-RU" sz="2800" dirty="0" smtClean="0"/>
            </a:br>
            <a:r>
              <a:rPr lang="ru-RU" sz="2800" b="1" dirty="0" smtClean="0"/>
              <a:t>По продолжительности: </a:t>
            </a:r>
            <a:r>
              <a:rPr lang="ru-RU" sz="2800" dirty="0" smtClean="0"/>
              <a:t>долгосрочный (сентябрь- май </a:t>
            </a:r>
            <a:r>
              <a:rPr lang="ru-RU" sz="2800" dirty="0" smtClean="0"/>
              <a:t>2016-2017 </a:t>
            </a:r>
            <a:r>
              <a:rPr lang="ru-RU" sz="2800" dirty="0" smtClean="0"/>
              <a:t>гг.)                                                                                                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40168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Аннотация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784"/>
            <a:ext cx="7408333" cy="45308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Данный проект рассчитан для детей старшей группы. Он способствует формированию нравственно –патриотических чувств взаимоотношений со сверстниками и взрослыми, бережному отношению к природе, традициям, культуре и быту родного посёлка.</a:t>
            </a:r>
          </a:p>
          <a:p>
            <a:r>
              <a:rPr lang="ru-RU" dirty="0" smtClean="0"/>
              <a:t>Помогает воспитывать чувство родины, интерес к общественным событиям родного посёлка и нашей страны, уважение к труду.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836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778098"/>
          </a:xfrm>
        </p:spPr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Целенаправленное ознакомление ребёнка с родным посёлком- это составная часть формирования у него патриотизма, ведь чувство Родины малыша связывается с местом, где он родился и живёт. Наша задача углубить это чувство, помочь растущему человеку открывать Родину в том, что ему близко и дорого в ближайшем окружении. Расширить круг представлений о родном посёлке, дать о </a:t>
            </a:r>
            <a:r>
              <a:rPr lang="ru-RU" dirty="0"/>
              <a:t>н</a:t>
            </a:r>
            <a:r>
              <a:rPr lang="ru-RU" dirty="0" smtClean="0"/>
              <a:t>ём некоторые доступные для ребёнка исторические сведения, показав всё, что свято чтут люди, - значит раздвинуть горизонты познаваемого, заронив искорку любви к Родине.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5085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Пояснительная записка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smtClean="0"/>
              <a:t>Проблема патриотического воспитания является наиболее актуальной. «Патриотическое воспитание направлено на формирование и развития личности обладателей качествами патриота Родины и способной выполнять гражданские обязанности.» </a:t>
            </a:r>
          </a:p>
          <a:p>
            <a:r>
              <a:rPr lang="ru-RU" sz="6400" dirty="0" smtClean="0"/>
              <a:t>Задачи:                                                                                                                                                         </a:t>
            </a:r>
          </a:p>
          <a:p>
            <a:r>
              <a:rPr lang="ru-RU" sz="6400" dirty="0" smtClean="0"/>
              <a:t> 1. Формирование эстетических разновидностей личности.                                                                                                                                             2. Эмоциональную отзывчивость на высоко-художественные произведения.                                                                                                                             3. Исторические факты становления и развития национальной культуры её традиции и обычаи.                                                                                                                               </a:t>
            </a:r>
          </a:p>
          <a:p>
            <a:r>
              <a:rPr lang="ru-RU" sz="6400" dirty="0" smtClean="0"/>
              <a:t> 4. Воспитание толерантности.                                                                                                                                    </a:t>
            </a:r>
          </a:p>
          <a:p>
            <a:r>
              <a:rPr lang="ru-RU" sz="6400" dirty="0" smtClean="0"/>
              <a:t> 5. Развитие активности творческого потенциала нравственных начал у дошкольника.                                                                                                                                                                                 6. Через осознание самого себя в своих поступках, чувствах, поведении.                                                                                                                                                                                 7. Совершенствование </a:t>
            </a:r>
            <a:r>
              <a:rPr lang="ru-RU" sz="6400" dirty="0" err="1" smtClean="0"/>
              <a:t>коммуникативности</a:t>
            </a:r>
            <a:r>
              <a:rPr lang="ru-RU" sz="6400" dirty="0" smtClean="0"/>
              <a:t> среди взрослых и сверстников.                                                                                                                                                                                8. Соприкосновение детей с высоконравственными идеалами общечеловеческих ценностей и национальной культуры.</a:t>
            </a:r>
          </a:p>
          <a:p>
            <a:r>
              <a:rPr lang="ru-RU" sz="6400" dirty="0" smtClean="0"/>
              <a:t>Намечено 4 основных направления работы по данной теме:</a:t>
            </a:r>
          </a:p>
          <a:p>
            <a:pPr marL="0" indent="0">
              <a:buNone/>
            </a:pPr>
            <a:r>
              <a:rPr lang="ru-RU" sz="6400" dirty="0" smtClean="0"/>
              <a:t>       1. Познавательная</a:t>
            </a:r>
          </a:p>
          <a:p>
            <a:pPr marL="0" indent="0">
              <a:buNone/>
            </a:pPr>
            <a:r>
              <a:rPr lang="ru-RU" sz="6400" dirty="0" smtClean="0"/>
              <a:t>       2. Речевая</a:t>
            </a:r>
          </a:p>
          <a:p>
            <a:pPr marL="0" indent="0">
              <a:buNone/>
            </a:pPr>
            <a:r>
              <a:rPr lang="ru-RU" sz="6400" dirty="0" smtClean="0"/>
              <a:t>       3. Художественно-творческая</a:t>
            </a:r>
          </a:p>
          <a:p>
            <a:pPr marL="0" indent="0">
              <a:buNone/>
            </a:pPr>
            <a:r>
              <a:rPr lang="ru-RU" sz="6400" dirty="0" smtClean="0"/>
              <a:t>       4. Музыкальная</a:t>
            </a:r>
          </a:p>
          <a:p>
            <a:pPr marL="0" indent="0">
              <a:buNone/>
            </a:pPr>
            <a:r>
              <a:rPr lang="ru-RU" sz="6400" dirty="0" smtClean="0"/>
              <a:t>Данная проблема воспитания патриота, направлена на сохранение человеческого в наших детях, заложить нравственные основы, которые сделают  их наиболее устойчивыми, научить правилам общения и умению жить среди людей.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2058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899592" y="692696"/>
            <a:ext cx="1728192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РЕЧЕВОЕ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771800" y="692696"/>
            <a:ext cx="18505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ХУДОЖЕСТВЕННО- ЭСТЕТИЧЕСКОЕ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788024" y="692696"/>
            <a:ext cx="2016224" cy="1506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ПОЗНОВАТЕЛЬНОЕ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948264" y="692696"/>
            <a:ext cx="1944216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МУЗЫКАЛЬНОЕ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267744" y="3429000"/>
            <a:ext cx="5112568" cy="2354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ОСНОВНЫЕ НАПРАВЛЕНИЯ РАБОТЫ ПО НРАВСТВЕННО- ПАТРИОТИЧЕСКОМУ ВОСПИТАНИЮ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763688" y="2420888"/>
            <a:ext cx="504056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733056" y="2348880"/>
            <a:ext cx="190872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5652120" y="2420888"/>
            <a:ext cx="144016" cy="9361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6948264" y="2420888"/>
            <a:ext cx="792088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708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275856" y="3068960"/>
            <a:ext cx="27363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Проблемные вопросы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07504" y="4426260"/>
            <a:ext cx="288032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 дошкольник может эти чувства выразить?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203848" y="4509120"/>
            <a:ext cx="2664296" cy="2066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Какое преимущество имеет д/сад в воспитании у дошкольников любви к Малой Родине?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724128" y="1124744"/>
            <a:ext cx="3002632" cy="1634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Каким образом у ребёнка формируются представления о родном посёлке?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012160" y="4509120"/>
            <a:ext cx="2880320" cy="14293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Какие сведения и понятия о родном посёлке способны усвоить дети?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11560" y="1124744"/>
            <a:ext cx="2952327" cy="17281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чём проявляются патриотические чувства у детей дошкольного возраста?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3131841" y="2759224"/>
            <a:ext cx="432046" cy="30973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5580112" y="2636912"/>
            <a:ext cx="432048" cy="4320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868144" y="3983360"/>
            <a:ext cx="504056" cy="4429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427984" y="4077072"/>
            <a:ext cx="0" cy="3491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411761" y="3861048"/>
            <a:ext cx="936102" cy="56521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2877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Ценностный уровень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Цель: </a:t>
            </a:r>
            <a:r>
              <a:rPr lang="ru-RU" dirty="0" smtClean="0"/>
              <a:t>познакомить детей с родным посёлком, людьми работающими, живущими на селе.</a:t>
            </a:r>
          </a:p>
          <a:p>
            <a:r>
              <a:rPr lang="ru-RU" b="1" dirty="0" smtClean="0"/>
              <a:t>Оценка ситуации:</a:t>
            </a:r>
          </a:p>
          <a:p>
            <a:r>
              <a:rPr lang="ru-RU" dirty="0" smtClean="0"/>
              <a:t>+ интерес педагогов, детей, родителей.</a:t>
            </a:r>
          </a:p>
          <a:p>
            <a:r>
              <a:rPr lang="ru-RU" dirty="0" smtClean="0"/>
              <a:t>- недостаточное знание детей о родном посёлке, традициях забайкальцев.</a:t>
            </a:r>
          </a:p>
          <a:p>
            <a:r>
              <a:rPr lang="ru-RU" b="1" dirty="0" smtClean="0"/>
              <a:t>Проблема: </a:t>
            </a:r>
            <a:r>
              <a:rPr lang="ru-RU" dirty="0" smtClean="0"/>
              <a:t>отсутствие систематизированного материала для изучения родного посёлка.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940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Творческий уровень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Задачи нравственно- патриотического воспитания дошкольников:</a:t>
            </a:r>
          </a:p>
          <a:p>
            <a:r>
              <a:rPr lang="ru-RU" dirty="0" smtClean="0"/>
              <a:t>1 Воспитать у детей любовь к Родине, к родному посёлку и его истории; научить видеть историю вокруг себя (в домах которые нас окружают, в предметах быта, названиях улиц).</a:t>
            </a:r>
          </a:p>
          <a:p>
            <a:r>
              <a:rPr lang="ru-RU" dirty="0" smtClean="0"/>
              <a:t>2 Приобщать к культуре и традициям русского народа; воспитывать лучшие качества, присущие ему: трудолюбие, доброту, сочувствие.</a:t>
            </a:r>
          </a:p>
          <a:p>
            <a:r>
              <a:rPr lang="ru-RU" dirty="0" smtClean="0"/>
              <a:t>3 Толерантности, чувства уважения и симпатии к другим людям, народам, их традициям.</a:t>
            </a:r>
          </a:p>
          <a:p>
            <a:r>
              <a:rPr lang="ru-RU" dirty="0" smtClean="0"/>
              <a:t>4 Культивировать эмоциональное поэтическое отношение к природе, свойственное  нашим предкам.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9426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Дидактические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 Воспитывать у ребёнка любовь и привязанность к своей семье, дому, д/саду, улице, посёлку.</a:t>
            </a:r>
          </a:p>
          <a:p>
            <a:r>
              <a:rPr lang="ru-RU" dirty="0" smtClean="0"/>
              <a:t>2 Формировать бережное отношение к природе и всему живому.</a:t>
            </a:r>
          </a:p>
          <a:p>
            <a:r>
              <a:rPr lang="ru-RU" dirty="0" smtClean="0"/>
              <a:t>3 Воспитывать уважение к другим людям, профессиям и труду.</a:t>
            </a:r>
          </a:p>
          <a:p>
            <a:r>
              <a:rPr lang="ru-RU" dirty="0" smtClean="0"/>
              <a:t>4 Развивать интерес к русским традициям и промыслам.</a:t>
            </a:r>
          </a:p>
          <a:p>
            <a:r>
              <a:rPr lang="ru-RU" dirty="0" smtClean="0"/>
              <a:t>5 Расширить представления о родном посёлке и его особенностях.</a:t>
            </a:r>
          </a:p>
          <a:p>
            <a:r>
              <a:rPr lang="ru-RU" dirty="0" smtClean="0"/>
              <a:t>6 Познакомить детей с достопримечательностями родного посёлка.</a:t>
            </a:r>
          </a:p>
          <a:p>
            <a:r>
              <a:rPr lang="ru-RU" dirty="0" smtClean="0"/>
              <a:t>7 Воспитывать чувство ответственности и гордости за достижения Малой Родины.</a:t>
            </a:r>
          </a:p>
          <a:p>
            <a:r>
              <a:rPr lang="ru-RU" dirty="0" smtClean="0"/>
              <a:t>8 Развивать эмоционально- целостное отношение к родному посёлку.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0499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 этап - подготовительный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97170322"/>
              </p:ext>
            </p:extLst>
          </p:nvPr>
        </p:nvGraphicFramePr>
        <p:xfrm>
          <a:off x="467544" y="692696"/>
          <a:ext cx="8054768" cy="5913824"/>
        </p:xfrm>
        <a:graphic>
          <a:graphicData uri="http://schemas.openxmlformats.org/drawingml/2006/table">
            <a:tbl>
              <a:tblPr/>
              <a:tblGrid>
                <a:gridCol w="3821204"/>
                <a:gridCol w="4233564"/>
              </a:tblGrid>
              <a:tr h="539347">
                <a:tc>
                  <a:txBody>
                    <a:bodyPr/>
                    <a:lstStyle/>
                    <a:p>
                      <a:r>
                        <a:rPr lang="ru-RU" dirty="0" smtClean="0"/>
                        <a:t>Вид деятельности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Формы и методы работы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386"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 идеи</a:t>
                      </a:r>
                      <a:r>
                        <a:rPr lang="ru-RU" baseline="0" dirty="0" smtClean="0"/>
                        <a:t> проекта педагогическим персоналом сотрудников.</a:t>
                      </a:r>
                    </a:p>
                    <a:p>
                      <a:r>
                        <a:rPr lang="ru-RU" baseline="0" dirty="0" smtClean="0"/>
                        <a:t>Теоритическая подготовка педагогов к выполнению проектов.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Консультация</a:t>
                      </a:r>
                      <a:r>
                        <a:rPr lang="ru-RU" baseline="0" dirty="0" smtClean="0"/>
                        <a:t> руководителя для педагогов.</a:t>
                      </a:r>
                    </a:p>
                    <a:p>
                      <a:r>
                        <a:rPr lang="ru-RU" baseline="0" dirty="0" smtClean="0"/>
                        <a:t>2 Подбор литературы познавательного характера о родном посёлке.</a:t>
                      </a:r>
                    </a:p>
                    <a:p>
                      <a:r>
                        <a:rPr lang="ru-RU" baseline="0" dirty="0" smtClean="0"/>
                        <a:t>3 Изготовление макета улицы прилегающей к МБДОУ «Малышок».</a:t>
                      </a:r>
                    </a:p>
                    <a:p>
                      <a:r>
                        <a:rPr lang="ru-RU" baseline="0" dirty="0" smtClean="0"/>
                        <a:t>4 Подготовка презентации на тему «Труженики посёлка».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9731">
                <a:tc>
                  <a:txBody>
                    <a:bodyPr/>
                    <a:lstStyle/>
                    <a:p>
                      <a:r>
                        <a:rPr lang="ru-RU" dirty="0" smtClean="0"/>
                        <a:t>Ознакомление с проектом родителей, сотрудников д/сада.</a:t>
                      </a:r>
                    </a:p>
                    <a:p>
                      <a:r>
                        <a:rPr lang="ru-RU" dirty="0" smtClean="0"/>
                        <a:t>Налаживание сотрудничества с сотрудниками библиотеки.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Родительское собрание</a:t>
                      </a:r>
                    </a:p>
                    <a:p>
                      <a:r>
                        <a:rPr lang="ru-RU" dirty="0" smtClean="0"/>
                        <a:t>2 Консультации</a:t>
                      </a:r>
                    </a:p>
                    <a:p>
                      <a:r>
                        <a:rPr lang="ru-RU" dirty="0" smtClean="0"/>
                        <a:t>3 Встречи за круглым столом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208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Подготовка детей к выполнению проекта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Получаем посылку с открытками, фотографиями,</a:t>
                      </a:r>
                      <a:r>
                        <a:rPr lang="ru-RU" baseline="0" dirty="0" smtClean="0"/>
                        <a:t> о п. Кличка.</a:t>
                      </a:r>
                    </a:p>
                    <a:p>
                      <a:r>
                        <a:rPr lang="ru-RU" baseline="0" dirty="0" smtClean="0"/>
                        <a:t>Отбор команды для изучения родного посёлка «</a:t>
                      </a:r>
                      <a:r>
                        <a:rPr lang="ru-RU" baseline="0" dirty="0" err="1" smtClean="0"/>
                        <a:t>Юнные</a:t>
                      </a:r>
                      <a:r>
                        <a:rPr lang="ru-RU" baseline="0" dirty="0" smtClean="0"/>
                        <a:t> краеведы».</a:t>
                      </a:r>
                    </a:p>
                    <a:p>
                      <a:r>
                        <a:rPr lang="ru-RU" baseline="0" dirty="0" smtClean="0"/>
                        <a:t>Познакомится с картой Приаргунского района.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532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 этап - Основной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79395763"/>
              </p:ext>
            </p:extLst>
          </p:nvPr>
        </p:nvGraphicFramePr>
        <p:xfrm>
          <a:off x="395536" y="683752"/>
          <a:ext cx="8188657" cy="6104644"/>
        </p:xfrm>
        <a:graphic>
          <a:graphicData uri="http://schemas.openxmlformats.org/drawingml/2006/table">
            <a:tbl>
              <a:tblPr/>
              <a:tblGrid>
                <a:gridCol w="2811439"/>
                <a:gridCol w="5377218"/>
              </a:tblGrid>
              <a:tr h="1282889">
                <a:tc>
                  <a:txBody>
                    <a:bodyPr/>
                    <a:lstStyle/>
                    <a:p>
                      <a:r>
                        <a:rPr lang="ru-RU" b="0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Познакомить</a:t>
                      </a:r>
                      <a:r>
                        <a:rPr lang="ru-RU" b="0" baseline="0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 детей с историей родного посёлка.</a:t>
                      </a:r>
                    </a:p>
                    <a:p>
                      <a:r>
                        <a:rPr lang="ru-RU" b="0" baseline="0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Постановка проблемы изучения родного посёлка</a:t>
                      </a:r>
                      <a:endParaRPr lang="ru-RU" b="0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Экскурсия в библиотеку-</a:t>
                      </a:r>
                      <a:r>
                        <a:rPr lang="ru-RU" baseline="0" dirty="0" smtClean="0"/>
                        <a:t> подбор материала для оформления альбомов по изучению родного посёлка.</a:t>
                      </a:r>
                    </a:p>
                    <a:p>
                      <a:r>
                        <a:rPr lang="ru-RU" baseline="0" dirty="0" smtClean="0"/>
                        <a:t>2 Посещение архива- отбор, поиск материала по изучению родного посёлка.</a:t>
                      </a:r>
                    </a:p>
                    <a:p>
                      <a:r>
                        <a:rPr lang="ru-RU" baseline="0" dirty="0" smtClean="0"/>
                        <a:t>3 Проведение занятия: «На широких </a:t>
                      </a:r>
                      <a:r>
                        <a:rPr lang="ru-RU" baseline="0" dirty="0" err="1" smtClean="0"/>
                        <a:t>кличкинских</a:t>
                      </a:r>
                      <a:r>
                        <a:rPr lang="ru-RU" baseline="0" dirty="0" smtClean="0"/>
                        <a:t> полях».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284"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Работа</a:t>
                      </a:r>
                      <a:r>
                        <a:rPr lang="ru-RU" baseline="0" dirty="0" smtClean="0"/>
                        <a:t> по созданию условий для изучения родного посёлка.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Создание творческой группы по изучению родного посёлка «Юные краеведы».</a:t>
                      </a:r>
                    </a:p>
                    <a:p>
                      <a:r>
                        <a:rPr lang="ru-RU" dirty="0" smtClean="0"/>
                        <a:t>2 Обустройство мини- музея (побуждать детей пополнять музей фотографиями, поделками, рисунками).</a:t>
                      </a:r>
                    </a:p>
                    <a:p>
                      <a:r>
                        <a:rPr lang="ru-RU" dirty="0" smtClean="0"/>
                        <a:t>3 Чтение познавательной литературы.</a:t>
                      </a:r>
                    </a:p>
                    <a:p>
                      <a:r>
                        <a:rPr lang="ru-RU" dirty="0" smtClean="0"/>
                        <a:t>4 придумывание символики творческой группы.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644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Использование игровых   инноваций,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технологий.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Речевые игры «Доскажи словечко», «Разгадай ребус».</a:t>
                      </a:r>
                    </a:p>
                    <a:p>
                      <a:r>
                        <a:rPr lang="ru-RU" dirty="0" smtClean="0"/>
                        <a:t>2 Рисование «Мои впечатления о природе родного посёлка», «</a:t>
                      </a:r>
                      <a:r>
                        <a:rPr lang="ru-RU" dirty="0" err="1" smtClean="0"/>
                        <a:t>Кличкинские</a:t>
                      </a:r>
                      <a:r>
                        <a:rPr lang="ru-RU" dirty="0" smtClean="0"/>
                        <a:t> горы».</a:t>
                      </a:r>
                    </a:p>
                    <a:p>
                      <a:r>
                        <a:rPr lang="ru-RU" dirty="0" smtClean="0"/>
                        <a:t>3 Подвижные</a:t>
                      </a:r>
                      <a:r>
                        <a:rPr lang="ru-RU" baseline="0" dirty="0" smtClean="0"/>
                        <a:t> игры «Лапта», «Рыбаки и рыбки».</a:t>
                      </a:r>
                    </a:p>
                    <a:p>
                      <a:r>
                        <a:rPr lang="ru-RU" baseline="0" dirty="0" smtClean="0"/>
                        <a:t>4 Сюжетно-ролевые игры «Овощеводы», «Пекарня».</a:t>
                      </a:r>
                    </a:p>
                    <a:p>
                      <a:r>
                        <a:rPr lang="ru-RU" baseline="0" dirty="0" smtClean="0"/>
                        <a:t>5 Пальчиковые игры «Карасик», «Зайка».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1585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этап- Заключительный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78857066"/>
              </p:ext>
            </p:extLst>
          </p:nvPr>
        </p:nvGraphicFramePr>
        <p:xfrm>
          <a:off x="1078173" y="1351128"/>
          <a:ext cx="6933063" cy="4155743"/>
        </p:xfrm>
        <a:graphic>
          <a:graphicData uri="http://schemas.openxmlformats.org/drawingml/2006/table">
            <a:tbl>
              <a:tblPr/>
              <a:tblGrid>
                <a:gridCol w="3084394"/>
                <a:gridCol w="3848669"/>
              </a:tblGrid>
              <a:tr h="409433">
                <a:tc>
                  <a:txBody>
                    <a:bodyPr/>
                    <a:lstStyle/>
                    <a:p>
                      <a:r>
                        <a:rPr lang="ru-RU" dirty="0" smtClean="0"/>
                        <a:t>Виды деятельности</a:t>
                      </a:r>
                      <a:endParaRPr lang="ru-RU" dirty="0"/>
                    </a:p>
                  </a:txBody>
                  <a:tcPr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Методы и формы работы</a:t>
                      </a:r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8926">
                <a:tc>
                  <a:txBody>
                    <a:bodyPr/>
                    <a:lstStyle/>
                    <a:p>
                      <a:r>
                        <a:rPr lang="ru-RU" dirty="0" smtClean="0"/>
                        <a:t>Выявление знаний и навыков поведения, полученных</a:t>
                      </a:r>
                      <a:r>
                        <a:rPr lang="ru-RU" baseline="0" dirty="0" smtClean="0"/>
                        <a:t> в ходе выполнения проекта.</a:t>
                      </a:r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-Беседы с детьми о результатах работы за время осуществления проекта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baseline="0" dirty="0" smtClean="0"/>
                        <a:t>-Рассматривание фотоальбома «Люблю тебя, мой родной посёлок»                                     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/>
                        <a:t>Составление картотеки игр.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/>
                        <a:t>Выставка рисунков в д/саду, в библиотеки           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310">
                <a:tc>
                  <a:txBody>
                    <a:bodyPr/>
                    <a:lstStyle/>
                    <a:p>
                      <a:r>
                        <a:rPr lang="ru-RU" dirty="0" smtClean="0"/>
                        <a:t>Отчёт о выполнении</a:t>
                      </a:r>
                      <a:r>
                        <a:rPr lang="ru-RU" baseline="0" dirty="0" smtClean="0"/>
                        <a:t> и результатах работы.</a:t>
                      </a:r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Вручение детям свидетельства «Юный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краевед».</a:t>
                      </a:r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5114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Ожидаемые результаты.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 Пробуждение к интересам истории и культуре своего посёлка, любви к родному краю.</a:t>
            </a:r>
          </a:p>
          <a:p>
            <a:r>
              <a:rPr lang="ru-RU" dirty="0" smtClean="0"/>
              <a:t>2 Формирование чувство национального достоинства, ответственности.</a:t>
            </a:r>
          </a:p>
          <a:p>
            <a:r>
              <a:rPr lang="ru-RU" dirty="0" smtClean="0"/>
              <a:t>3 Расширение кругозора детей через экскурсии в общественно- значимые учреждения нашего посёлка, общения с интересными людьми, походы к памятнику.</a:t>
            </a:r>
          </a:p>
          <a:p>
            <a:r>
              <a:rPr lang="ru-RU" dirty="0" smtClean="0"/>
              <a:t>4 Объединения усилий педагогов и родителей при организации работы по ознакомлению с историческими ценностями нашей культуры, традициям.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5228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Богатство родного посёлка.</a:t>
            </a:r>
            <a:endParaRPr lang="ru-RU" dirty="0"/>
          </a:p>
        </p:txBody>
      </p:sp>
      <p:pic>
        <p:nvPicPr>
          <p:cNvPr id="1026" name="Picture 2" descr="F:\фотки к проекту\Вид из-за реч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980728"/>
            <a:ext cx="4320480" cy="28947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фотки к проекту\Покос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83" y="1015598"/>
            <a:ext cx="4301385" cy="28647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фотки к проекту\Пос. Клич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429000"/>
            <a:ext cx="4109443" cy="3082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фотки к проекту\НЗСС ПС Клич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622" y="3832244"/>
            <a:ext cx="3538364" cy="28306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8734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тки к проекту\кк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96" y="373037"/>
            <a:ext cx="2448272" cy="1836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фотки к проекту\ккк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4551"/>
            <a:ext cx="2829035" cy="1688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фотки к проекту\64425_preview_DSCF746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96" y="2276872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фотки к проекту\ккк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7961"/>
            <a:ext cx="2748373" cy="2061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фотки к проекту\кккк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3645036" cy="2548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фотки к проекту\ккккккккккккк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3911">
            <a:off x="2489990" y="1933307"/>
            <a:ext cx="2536676" cy="1902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фотки к проекту\кккккккккккккккккк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96" y="4005064"/>
            <a:ext cx="2976331" cy="23516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:\фотки к проекту\кккккккккккккккккккк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027" y="4143373"/>
            <a:ext cx="3175959" cy="2381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F:\фотки к проекту\ккккккккк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25959">
            <a:off x="6412067" y="4146833"/>
            <a:ext cx="2428830" cy="23838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9029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Степанова Г.Б., Авдеева Н.Н. «Жизнь вокруг нас»</a:t>
            </a:r>
          </a:p>
          <a:p>
            <a:r>
              <a:rPr lang="ru-RU" dirty="0" smtClean="0"/>
              <a:t>Л.А. Каменева, А.К. Матвеева, Л.М. </a:t>
            </a:r>
            <a:r>
              <a:rPr lang="ru-RU" dirty="0" err="1" smtClean="0"/>
              <a:t>Маневцева</a:t>
            </a:r>
            <a:r>
              <a:rPr lang="ru-RU" dirty="0" smtClean="0"/>
              <a:t>  «Как знакомить дошкольников с природой»</a:t>
            </a:r>
          </a:p>
          <a:p>
            <a:r>
              <a:rPr lang="ru-RU" dirty="0" smtClean="0"/>
              <a:t>Электронные ресурсы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1076</Words>
  <Application>Microsoft Office PowerPoint</Application>
  <PresentationFormat>Экран (4:3)</PresentationFormat>
  <Paragraphs>110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Воспитание любви к родному посёлку</vt:lpstr>
      <vt:lpstr>Паспорт проекта Тип проекта: информационно- творческий По характеру содержания: ребёнок, ближайшее окружение, исторические и культурные ценности родного края. По характеру координации: открытый По количеству участников: групповой  Участники проекта:   1. воспитанники старшей группы 2. воспитатели 3. родители 4. муз. Руководитель 5. работники библиотеки По продолжительности: долгосрочный (сентябрь- май 2016-2017 гг.)                                                                                                   </vt:lpstr>
      <vt:lpstr>Аннотация</vt:lpstr>
      <vt:lpstr>Актуальность</vt:lpstr>
      <vt:lpstr>Пояснительная записка</vt:lpstr>
      <vt:lpstr>Слайд 6</vt:lpstr>
      <vt:lpstr>Слайд 7</vt:lpstr>
      <vt:lpstr>Ценностный уровень</vt:lpstr>
      <vt:lpstr>Творческий уровень</vt:lpstr>
      <vt:lpstr>Дидактические задачи</vt:lpstr>
      <vt:lpstr>1 этап - подготовительный</vt:lpstr>
      <vt:lpstr>2 этап - Основной</vt:lpstr>
      <vt:lpstr>3 этап- Заключительный</vt:lpstr>
      <vt:lpstr>Ожидаемые результаты.</vt:lpstr>
      <vt:lpstr>Богатство родного посёлка.</vt:lpstr>
      <vt:lpstr>Слайд 16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любви к родному краю</dc:title>
  <dc:creator>Анжела</dc:creator>
  <cp:lastModifiedBy>User</cp:lastModifiedBy>
  <cp:revision>32</cp:revision>
  <dcterms:created xsi:type="dcterms:W3CDTF">2016-02-22T06:24:29Z</dcterms:created>
  <dcterms:modified xsi:type="dcterms:W3CDTF">2017-12-29T03:52:42Z</dcterms:modified>
</cp:coreProperties>
</file>